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Областная акция добра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(деревня </a:t>
            </a:r>
            <a:r>
              <a:rPr lang="ru-RU" dirty="0" err="1" smtClean="0">
                <a:solidFill>
                  <a:srgbClr val="C00000"/>
                </a:solidFill>
              </a:rPr>
              <a:t>Куватка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25144"/>
            <a:ext cx="4067944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 Окопные свечи»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-bdc2fd6db7ab1337f737d9b96b63e5d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5"/>
            <a:ext cx="2880320" cy="5109215"/>
          </a:xfrm>
        </p:spPr>
      </p:pic>
      <p:pic>
        <p:nvPicPr>
          <p:cNvPr id="5" name="Рисунок 4" descr="IMG-9d776f044d45f1f35c17ed886d60bd3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867894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Подарили книги в библиотеку </a:t>
            </a:r>
            <a:endParaRPr lang="ru-RU" dirty="0"/>
          </a:p>
        </p:txBody>
      </p:sp>
      <p:pic>
        <p:nvPicPr>
          <p:cNvPr id="4" name="Содержимое 3" descr="IMG-4c961a8f71f20eaf919c741ad48527a4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13559"/>
            <a:ext cx="7344816" cy="55086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«Уборка мемориала»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ACmjAuz_ky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3"/>
            <a:ext cx="3600400" cy="4800534"/>
          </a:xfrm>
        </p:spPr>
      </p:pic>
      <p:pic>
        <p:nvPicPr>
          <p:cNvPr id="7" name="Рисунок 6" descr="OeZfC1PGk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600400" cy="48005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«Помощь пожилым»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GfWPaBdbp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384376" cy="4512501"/>
          </a:xfrm>
        </p:spPr>
      </p:pic>
      <p:pic>
        <p:nvPicPr>
          <p:cNvPr id="5" name="Рисунок 4" descr="z_Pec1Z6Ft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204864"/>
            <a:ext cx="5292080" cy="3969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 Проведение мероприятия </a:t>
            </a:r>
            <a:r>
              <a:rPr lang="ru-RU" dirty="0" err="1" smtClean="0">
                <a:solidFill>
                  <a:srgbClr val="C00000"/>
                </a:solidFill>
              </a:rPr>
              <a:t>Мульти-квиз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pic>
        <p:nvPicPr>
          <p:cNvPr id="4" name="Содержимое 3" descr="3T1UztaEH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20" y="2132856"/>
            <a:ext cx="4463480" cy="3347610"/>
          </a:xfrm>
        </p:spPr>
      </p:pic>
      <p:pic>
        <p:nvPicPr>
          <p:cNvPr id="5" name="Рисунок 4" descr="tBRaZar-BN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416490" cy="33123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Областная акция добра (деревня Куватка) </vt:lpstr>
      <vt:lpstr>« Окопные свечи»</vt:lpstr>
      <vt:lpstr>Подарили книги в библиотеку </vt:lpstr>
      <vt:lpstr>«Уборка мемориала»</vt:lpstr>
      <vt:lpstr>«Помощь пожилым»</vt:lpstr>
      <vt:lpstr> « Проведение мероприятия Мульти-квиз»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акция добра </dc:title>
  <dc:creator>Клио</dc:creator>
  <cp:lastModifiedBy>Пользователь Windows</cp:lastModifiedBy>
  <cp:revision>28</cp:revision>
  <dcterms:created xsi:type="dcterms:W3CDTF">2023-02-20T01:51:21Z</dcterms:created>
  <dcterms:modified xsi:type="dcterms:W3CDTF">2023-02-20T07:17:58Z</dcterms:modified>
</cp:coreProperties>
</file>