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774" y="4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Областная акция добра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(деревня </a:t>
            </a:r>
            <a:r>
              <a:rPr lang="ru-RU" dirty="0" err="1" smtClean="0">
                <a:solidFill>
                  <a:srgbClr val="C00000"/>
                </a:solidFill>
              </a:rPr>
              <a:t>Куватка</a:t>
            </a:r>
            <a:r>
              <a:rPr lang="ru-RU" dirty="0" smtClean="0">
                <a:solidFill>
                  <a:srgbClr val="C00000"/>
                </a:solidFill>
              </a:rPr>
              <a:t>)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6056" y="4725144"/>
            <a:ext cx="4067944" cy="17526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« Окопные свечи»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IMG-bdc2fd6db7ab1337f737d9b96b63e5d5-V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772815"/>
            <a:ext cx="2880320" cy="5109215"/>
          </a:xfrm>
        </p:spPr>
      </p:pic>
      <p:pic>
        <p:nvPicPr>
          <p:cNvPr id="5" name="Рисунок 4" descr="IMG-9d776f044d45f1f35c17ed886d60bd36-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1700808"/>
            <a:ext cx="3867894" cy="515719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ru-RU" dirty="0" smtClean="0"/>
              <a:t>Подарили книги в библиотеку </a:t>
            </a:r>
            <a:endParaRPr lang="ru-RU" dirty="0"/>
          </a:p>
        </p:txBody>
      </p:sp>
      <p:pic>
        <p:nvPicPr>
          <p:cNvPr id="4" name="Содержимое 3" descr="IMG-4c961a8f71f20eaf919c741ad48527a4-V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213559"/>
            <a:ext cx="7344816" cy="5508612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«Уборка мемориала»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6" name="Содержимое 5" descr="ACmjAuz_ky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844823"/>
            <a:ext cx="3600400" cy="4800534"/>
          </a:xfrm>
        </p:spPr>
      </p:pic>
      <p:pic>
        <p:nvPicPr>
          <p:cNvPr id="7" name="Рисунок 6" descr="OeZfC1PGkI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1844824"/>
            <a:ext cx="3600400" cy="480053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«Помощь пожилым»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GfWPaBdbp7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844824"/>
            <a:ext cx="3384376" cy="4512501"/>
          </a:xfrm>
        </p:spPr>
      </p:pic>
      <p:pic>
        <p:nvPicPr>
          <p:cNvPr id="5" name="Рисунок 4" descr="z_Pec1Z6Ft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1920" y="2204864"/>
            <a:ext cx="5292080" cy="39690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r>
              <a:rPr lang="ru-RU" dirty="0" smtClean="0">
                <a:solidFill>
                  <a:srgbClr val="C00000"/>
                </a:solidFill>
              </a:rPr>
              <a:t>« Проведение мероприятия </a:t>
            </a:r>
            <a:r>
              <a:rPr lang="ru-RU" dirty="0" err="1" smtClean="0">
                <a:solidFill>
                  <a:srgbClr val="C00000"/>
                </a:solidFill>
              </a:rPr>
              <a:t>Мульти-квиз</a:t>
            </a:r>
            <a:r>
              <a:rPr lang="ru-RU" dirty="0" smtClean="0">
                <a:solidFill>
                  <a:srgbClr val="C00000"/>
                </a:solidFill>
              </a:rPr>
              <a:t>»</a:t>
            </a:r>
            <a:endParaRPr lang="ru-RU" dirty="0"/>
          </a:p>
        </p:txBody>
      </p:sp>
      <p:pic>
        <p:nvPicPr>
          <p:cNvPr id="4" name="Содержимое 3" descr="3T1UztaEHg4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8520" y="2132856"/>
            <a:ext cx="4463480" cy="3347610"/>
          </a:xfrm>
        </p:spPr>
      </p:pic>
      <p:pic>
        <p:nvPicPr>
          <p:cNvPr id="5" name="Рисунок 4" descr="tBRaZar-BNA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2132856"/>
            <a:ext cx="4416490" cy="3312368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316</TotalTime>
  <Words>25</Words>
  <Application>Microsoft Office PowerPoint</Application>
  <PresentationFormat>Экран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Поток</vt:lpstr>
      <vt:lpstr>Областная акция добра (деревня Куватка) </vt:lpstr>
      <vt:lpstr>« Окопные свечи»</vt:lpstr>
      <vt:lpstr>Подарили книги в библиотеку </vt:lpstr>
      <vt:lpstr>«Уборка мемориала»</vt:lpstr>
      <vt:lpstr>«Помощь пожилым»</vt:lpstr>
      <vt:lpstr> « Проведение мероприятия Мульти-квиз»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Областная акция добра </dc:title>
  <dc:creator>Клио</dc:creator>
  <cp:lastModifiedBy>Пользователь Windows</cp:lastModifiedBy>
  <cp:revision>28</cp:revision>
  <dcterms:created xsi:type="dcterms:W3CDTF">2023-02-20T01:51:21Z</dcterms:created>
  <dcterms:modified xsi:type="dcterms:W3CDTF">2023-02-20T07:17:58Z</dcterms:modified>
</cp:coreProperties>
</file>